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8" r:id="rId6"/>
    <p:sldId id="270" r:id="rId7"/>
    <p:sldId id="262" r:id="rId8"/>
    <p:sldId id="263" r:id="rId9"/>
    <p:sldId id="265" r:id="rId10"/>
    <p:sldId id="271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86259" autoAdjust="0"/>
  </p:normalViewPr>
  <p:slideViewPr>
    <p:cSldViewPr snapToGrid="0">
      <p:cViewPr varScale="1">
        <p:scale>
          <a:sx n="110" d="100"/>
          <a:sy n="110" d="100"/>
        </p:scale>
        <p:origin x="12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741164-07A3-4060-98A6-1C8CB0FB3350}" type="datetimeFigureOut">
              <a:rPr lang="en-US" smtClean="0"/>
              <a:t>4/26/24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44712-3D21-4433-B43D-BEE4EBC8B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6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4712-3D21-4433-B43D-BEE4EBC8B9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99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56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808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28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139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0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20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3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96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85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5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DD8A5-4ECD-4D56-98B4-D8834A04AF65}" type="datetimeFigureOut">
              <a:rPr lang="en-US" smtClean="0"/>
              <a:t>4/26/24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5E4A8-2B1F-44D6-A39B-1E025A0A7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9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District Assembly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Club Secretaries </a:t>
            </a:r>
          </a:p>
        </p:txBody>
      </p:sp>
    </p:spTree>
    <p:extLst>
      <p:ext uri="{BB962C8B-B14F-4D97-AF65-F5344CB8AC3E}">
        <p14:creationId xmlns:p14="http://schemas.microsoft.com/office/powerpoint/2010/main" val="814854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1" y="0"/>
            <a:ext cx="10659290" cy="681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3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28400"/>
              </p:ext>
            </p:extLst>
          </p:nvPr>
        </p:nvGraphicFramePr>
        <p:xfrm>
          <a:off x="2933066" y="1796597"/>
          <a:ext cx="5940425" cy="228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0848" imgH="2283509" progId="Word.Document.12">
                  <p:embed/>
                </p:oleObj>
              </mc:Choice>
              <mc:Fallback>
                <p:oleObj name="Document" r:id="rId2" imgW="5940848" imgH="228350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33066" y="1796597"/>
                        <a:ext cx="5940425" cy="2282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3481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7941826"/>
              </p:ext>
            </p:extLst>
          </p:nvPr>
        </p:nvGraphicFramePr>
        <p:xfrm>
          <a:off x="1188720" y="98424"/>
          <a:ext cx="8538210" cy="704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829210" imgH="7543704" progId="Acrobat.Document.DC">
                  <p:embed/>
                </p:oleObj>
              </mc:Choice>
              <mc:Fallback>
                <p:oleObj name="Acrobat Document" r:id="rId2" imgW="5829210" imgH="754370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88720" y="98424"/>
                        <a:ext cx="8538210" cy="704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287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4809357"/>
              </p:ext>
            </p:extLst>
          </p:nvPr>
        </p:nvGraphicFramePr>
        <p:xfrm>
          <a:off x="662940" y="98425"/>
          <a:ext cx="10607040" cy="6462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19754" imgH="5667241" progId="Acrobat.Document.DC">
                  <p:embed/>
                </p:oleObj>
              </mc:Choice>
              <mc:Fallback>
                <p:oleObj name="Acrobat Document" r:id="rId2" imgW="8019754" imgH="566724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62940" y="98425"/>
                        <a:ext cx="10607040" cy="6462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7348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5646385"/>
              </p:ext>
            </p:extLst>
          </p:nvPr>
        </p:nvGraphicFramePr>
        <p:xfrm>
          <a:off x="2388870" y="308610"/>
          <a:ext cx="7818120" cy="6412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2845" imgH="8080506" progId="Word.Document.12">
                  <p:embed/>
                </p:oleObj>
              </mc:Choice>
              <mc:Fallback>
                <p:oleObj name="Document" r:id="rId2" imgW="5942845" imgH="808050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88870" y="308610"/>
                        <a:ext cx="7818120" cy="64122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7420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0434543"/>
              </p:ext>
            </p:extLst>
          </p:nvPr>
        </p:nvGraphicFramePr>
        <p:xfrm>
          <a:off x="940525" y="287383"/>
          <a:ext cx="9614263" cy="6087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0848" imgH="5527794" progId="Word.Document.12">
                  <p:embed/>
                </p:oleObj>
              </mc:Choice>
              <mc:Fallback>
                <p:oleObj name="Document" r:id="rId2" imgW="5940848" imgH="55277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40525" y="287383"/>
                        <a:ext cx="9614263" cy="60872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4710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7612449"/>
              </p:ext>
            </p:extLst>
          </p:nvPr>
        </p:nvGraphicFramePr>
        <p:xfrm>
          <a:off x="1436914" y="300446"/>
          <a:ext cx="8934995" cy="5799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0848" imgH="3946931" progId="Word.Document.12">
                  <p:embed/>
                </p:oleObj>
              </mc:Choice>
              <mc:Fallback>
                <p:oleObj name="Document" r:id="rId2" imgW="5940848" imgH="394693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36914" y="300446"/>
                        <a:ext cx="8934995" cy="57999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2541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3510110"/>
              </p:ext>
            </p:extLst>
          </p:nvPr>
        </p:nvGraphicFramePr>
        <p:xfrm>
          <a:off x="1291591" y="-205740"/>
          <a:ext cx="8515350" cy="6892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829210" imgH="7543704" progId="Acrobat.Document.DC">
                  <p:embed/>
                </p:oleObj>
              </mc:Choice>
              <mc:Fallback>
                <p:oleObj name="Acrobat Document" r:id="rId2" imgW="5829210" imgH="754370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91591" y="-205740"/>
                        <a:ext cx="8515350" cy="6892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5934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69" y="0"/>
            <a:ext cx="11041380" cy="778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42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57" y="-290286"/>
            <a:ext cx="9826172" cy="772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70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</Words>
  <Application>Microsoft Macintosh PowerPoint</Application>
  <PresentationFormat>Widescreen</PresentationFormat>
  <Paragraphs>3</Paragraphs>
  <Slides>11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Acrobat Document</vt:lpstr>
      <vt:lpstr>Document</vt:lpstr>
      <vt:lpstr>District Assembly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District Assembly</dc:title>
  <dc:creator>Owner</dc:creator>
  <cp:lastModifiedBy>SD Hatcher</cp:lastModifiedBy>
  <cp:revision>7</cp:revision>
  <dcterms:created xsi:type="dcterms:W3CDTF">2024-04-12T19:47:46Z</dcterms:created>
  <dcterms:modified xsi:type="dcterms:W3CDTF">2024-04-26T14:50:25Z</dcterms:modified>
</cp:coreProperties>
</file>